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6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D5181-E09D-4300-8F53-90A422E9DE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084489-6C7E-483C-8552-BA37D6556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5694A9-5FCF-4F0F-85B2-A95A0D422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3E02-8B1C-4D24-A4F4-9D1FCD686243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23E7A-0E50-4FE2-AD8D-14AD1A916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AA8D06-9D38-4E01-BDE5-E895FE9C1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1DCE-402F-42D8-83BE-D9BD6120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77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B5AFB-34F2-48CB-AF08-5927E5E30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F86BE-8A51-489C-95F8-73E7199E06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B72D86-BFEF-4D83-8EE9-7776D14EA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3E02-8B1C-4D24-A4F4-9D1FCD686243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921E0-21AC-47B6-B370-D4205B0AF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0F0DA-F382-4304-96E2-C21D57750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1DCE-402F-42D8-83BE-D9BD6120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163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6234A3-C1D5-4D4B-B7EF-FB8986E629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8E8238-49C5-4470-B1FC-96C61DE4E2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5ACA62-2E10-4D84-B672-2740A3AEC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3E02-8B1C-4D24-A4F4-9D1FCD686243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EDA26-0A82-4AD8-94B0-7885B31A7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50797F-666B-424E-BC1F-66A77ADCF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1DCE-402F-42D8-83BE-D9BD6120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18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C1777-54FC-4BD6-8F5C-EC6BEB28E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58B58-E6D4-4A88-A93B-14F35092B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903A1-3A3B-436A-9D9A-5EC691E8A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3E02-8B1C-4D24-A4F4-9D1FCD686243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63E80-B3A4-4BEC-A878-277A4AAC5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F9D39-9C19-4C67-8E91-7DBCE0537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1DCE-402F-42D8-83BE-D9BD6120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256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A8460-6E4D-4A5E-8447-9993E8665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C2A07-E0E7-4FD9-BB77-A5DBC16073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CCCE9-3FCB-4A3F-9229-D5C341EA7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3E02-8B1C-4D24-A4F4-9D1FCD686243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D2DCB6-DBF3-4094-80F0-FC61656E2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333176-2490-4D28-BDFD-57875256C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1DCE-402F-42D8-83BE-D9BD6120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38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1EC73-BF11-4566-A538-BFD148638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6B288-843E-4A09-A3D5-49B2C58642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ADFC21-E5E9-41F4-8235-115BBCCA97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33152A-B827-4AD5-A449-664265180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3E02-8B1C-4D24-A4F4-9D1FCD686243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F73B25-9F05-47D8-882E-F8048974A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6C23A8-D605-4EF1-B1F6-4DA0DB33B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1DCE-402F-42D8-83BE-D9BD6120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402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D2D53-B9C2-4B03-9288-D476C7E1C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5ACB9F-1B00-47B2-A31A-46557E4B1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A94816-FBDC-4ADD-BBF7-EABCBC149F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0D696F-4231-4DC2-BD81-E8DCBD849F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75499C-2BBD-4091-8FCE-3DF7552BCB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3F7887-EA4D-4D03-9207-19C0E944B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3E02-8B1C-4D24-A4F4-9D1FCD686243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09DE70-10DA-419E-8467-987CA8B8C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6C06C0-C301-4E05-A730-91FB90D42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1DCE-402F-42D8-83BE-D9BD6120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581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287B8-5C78-4E0B-B987-5DDDC1F79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EBB261-9CD4-4025-B741-A85FC2E7D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3E02-8B1C-4D24-A4F4-9D1FCD686243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4ACD07-3027-410A-87F7-4E1FB38FD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FEF4A8-82BA-4AB3-95A5-D108AEAFB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1DCE-402F-42D8-83BE-D9BD6120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530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1E124B-E182-4A16-8FC1-4D59E417A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3E02-8B1C-4D24-A4F4-9D1FCD686243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F6C48D-9B8D-4748-92C7-4D16970A3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9FF422-D59C-4815-8414-F94B10E3F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1DCE-402F-42D8-83BE-D9BD6120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209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F378F-9D7D-4E0C-9770-E0E58439D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3CBE5-2829-4E03-A58C-DA9CDACFD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2C377A-E55F-460E-8F05-8DE186CD34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41EF1A-1E2F-47F6-AEBD-21EAF729A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3E02-8B1C-4D24-A4F4-9D1FCD686243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6E8DCC-2A22-454B-B4D2-3664623F6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FFC3B-B3FA-4FEF-B72A-B9B2B8733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1DCE-402F-42D8-83BE-D9BD6120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47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90A9C-AB8C-43F2-9E52-AB8D46D83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D37A17-B3C5-4BB6-936D-6A717C6E0C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33738A-D0A6-439D-BBAC-A780BDAA64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B49C35-D5D3-4CC2-8842-302660C78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3E02-8B1C-4D24-A4F4-9D1FCD686243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899BA9-9AC5-4A8C-B9A3-B8F6BA226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7A5D61-F2BE-4BCC-8469-807BB2F7E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C1DCE-402F-42D8-83BE-D9BD6120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554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D3F303-4CBB-4ECB-9624-42E18D99F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788507-B0F0-40E0-B7E9-FDF1F4128A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43D79-8E52-40FD-9D39-8ACFFA098D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D3E02-8B1C-4D24-A4F4-9D1FCD686243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FDE6A-6943-4130-A653-6196C5E325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6CBF83-03B8-41CA-83DD-964220A161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C1DCE-402F-42D8-83BE-D9BD61206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59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>
            <a:extLst>
              <a:ext uri="{FF2B5EF4-FFF2-40B4-BE49-F238E27FC236}">
                <a16:creationId xmlns:a16="http://schemas.microsoft.com/office/drawing/2014/main" id="{6FD3C066-474F-421F-AB48-B7ED5D1F829E}"/>
              </a:ext>
            </a:extLst>
          </p:cNvPr>
          <p:cNvGrpSpPr/>
          <p:nvPr/>
        </p:nvGrpSpPr>
        <p:grpSpPr>
          <a:xfrm>
            <a:off x="-89452" y="113285"/>
            <a:ext cx="12281452" cy="4795090"/>
            <a:chOff x="-800122" y="495034"/>
            <a:chExt cx="12281452" cy="4795090"/>
          </a:xfrm>
        </p:grpSpPr>
        <p:pic>
          <p:nvPicPr>
            <p:cNvPr id="5" name="Picture 4" descr="A drawing of a face&#10;&#10;Description automatically generated">
              <a:extLst>
                <a:ext uri="{FF2B5EF4-FFF2-40B4-BE49-F238E27FC236}">
                  <a16:creationId xmlns:a16="http://schemas.microsoft.com/office/drawing/2014/main" id="{8126883A-132C-4190-A65C-E10A85D66B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06077" y="928006"/>
              <a:ext cx="3096558" cy="1002101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80F1713-9B81-4375-A708-64EA0FC83323}"/>
                </a:ext>
              </a:extLst>
            </p:cNvPr>
            <p:cNvSpPr txBox="1"/>
            <p:nvPr/>
          </p:nvSpPr>
          <p:spPr>
            <a:xfrm>
              <a:off x="-710670" y="495034"/>
              <a:ext cx="12192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u="sng" dirty="0"/>
                <a:t>Gold Sponsors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2359A64-E409-4280-9C2C-C1C94BECE163}"/>
                </a:ext>
              </a:extLst>
            </p:cNvPr>
            <p:cNvSpPr txBox="1"/>
            <p:nvPr/>
          </p:nvSpPr>
          <p:spPr>
            <a:xfrm>
              <a:off x="-800122" y="3844061"/>
              <a:ext cx="12192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u="sng" dirty="0"/>
                <a:t>Silver Sponsors</a:t>
              </a:r>
            </a:p>
          </p:txBody>
        </p:sp>
        <p:pic>
          <p:nvPicPr>
            <p:cNvPr id="13" name="Picture 12" descr="A close up of a sign&#10;&#10;Description automatically generated">
              <a:extLst>
                <a:ext uri="{FF2B5EF4-FFF2-40B4-BE49-F238E27FC236}">
                  <a16:creationId xmlns:a16="http://schemas.microsoft.com/office/drawing/2014/main" id="{C74F52BA-D51E-431B-BFBB-F33AB64E36F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3238" y="2942877"/>
              <a:ext cx="4151631" cy="947105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B4F40E30-834A-49C9-B658-5AA2AFBB71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2142" y="4533812"/>
              <a:ext cx="3602727" cy="686234"/>
            </a:xfrm>
            <a:prstGeom prst="rect">
              <a:avLst/>
            </a:prstGeom>
          </p:spPr>
        </p:pic>
        <p:pic>
          <p:nvPicPr>
            <p:cNvPr id="17" name="Picture 16" descr="A picture containing clipart&#10;&#10;Description automatically generated">
              <a:extLst>
                <a:ext uri="{FF2B5EF4-FFF2-40B4-BE49-F238E27FC236}">
                  <a16:creationId xmlns:a16="http://schemas.microsoft.com/office/drawing/2014/main" id="{8B10693A-C2C2-4EB4-AB05-3E66328E7A5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4169" y="1114890"/>
              <a:ext cx="2969767" cy="593115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A6F05994-DD7B-4C72-9447-A176DA164E2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842" b="16149"/>
            <a:stretch/>
          </p:blipFill>
          <p:spPr>
            <a:xfrm>
              <a:off x="6687762" y="4169021"/>
              <a:ext cx="3061984" cy="1121103"/>
            </a:xfrm>
            <a:prstGeom prst="rect">
              <a:avLst/>
            </a:prstGeom>
          </p:spPr>
        </p:pic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066F8E97-ED9D-47DB-B6FE-A6137D58D6D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6027" y="1868369"/>
              <a:ext cx="4302853" cy="992966"/>
            </a:xfrm>
            <a:prstGeom prst="rect">
              <a:avLst/>
            </a:prstGeom>
          </p:spPr>
        </p:pic>
        <p:pic>
          <p:nvPicPr>
            <p:cNvPr id="33" name="Picture 32" descr="A close up of a sign&#10;&#10;Description automatically generated">
              <a:extLst>
                <a:ext uri="{FF2B5EF4-FFF2-40B4-BE49-F238E27FC236}">
                  <a16:creationId xmlns:a16="http://schemas.microsoft.com/office/drawing/2014/main" id="{1E43E3EB-B2A5-4288-9511-5C5110C0456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3969" y="2236031"/>
              <a:ext cx="2999937" cy="1464813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E9849369-10B5-4038-8BD0-F14328E1F2F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888" y="5486400"/>
            <a:ext cx="2967528" cy="996727"/>
          </a:xfrm>
          <a:prstGeom prst="rect">
            <a:avLst/>
          </a:prstGeom>
        </p:spPr>
      </p:pic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BE6453C9-8834-4060-A785-943CA3CDEF3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247" y="4816602"/>
            <a:ext cx="2190359" cy="204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206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Carson</dc:creator>
  <cp:lastModifiedBy>Michael Carson</cp:lastModifiedBy>
  <cp:revision>12</cp:revision>
  <dcterms:created xsi:type="dcterms:W3CDTF">2019-09-19T15:13:27Z</dcterms:created>
  <dcterms:modified xsi:type="dcterms:W3CDTF">2021-06-16T01:27:14Z</dcterms:modified>
</cp:coreProperties>
</file>